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1" r:id="rId17"/>
    <p:sldId id="272" r:id="rId1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44"/>
  </p:normalViewPr>
  <p:slideViewPr>
    <p:cSldViewPr snapToGrid="0">
      <p:cViewPr varScale="1">
        <p:scale>
          <a:sx n="76" d="100"/>
          <a:sy n="76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DD2B-573B-E629-26C4-2BEE59C77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A1D2D-8831-4D0F-AA9A-8B6B57128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8B021-D16C-F687-F2F6-D5DF9D5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BB1BD-CFA4-F4B9-CB2A-31320DA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49F3F-8E87-2AC8-BA78-AC5061B2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E8F3-E37B-79C4-530E-8077DAF4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C5CF4-C8D8-945E-2391-9D7CB8F6D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D31A9-C425-8E42-BE04-5C9E326F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3D30-3ACA-65B8-362B-2DFD0CCD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336BF-A870-02E9-D642-4D2FB889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5CC00-A3DD-548D-DF38-FFA485537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1CDC8-F704-B5C1-2E5D-7816C5593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54F7A-BF0F-F444-46B0-FDC0A293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CD38-07D2-D77A-BCB9-6276316E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C499-9D3E-50F7-63C3-36445285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5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0382-848B-3530-3CC4-75D25DFF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C5F0-6C74-DE7B-F987-4088258E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78BD0-1FC9-DD5A-E3D9-1EF75F5B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ED036-E4C6-0A8E-96D4-661279DA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394F4-BBE1-6FF5-5348-76AEF4A2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04C9-5281-6644-4326-DD58F458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E844E-FC6E-FF4A-BB75-56551DBD5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46AA9-E374-2114-067B-B2B6C695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CCF9-2732-750D-1D7E-250E362B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0A6B6-A3EE-86F0-C83D-0A46673F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9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0A87-04E1-17E8-FAC5-F5AB6986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8A05-A3DE-2011-7F5C-E6B8E4806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EBF93-69E5-2F65-DE2A-CD4C23952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22FE1-1BB1-4D72-869C-CCCB77DA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20BA-F4D6-1CB1-076C-5B7C098F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40786-865A-2E79-2694-CD1CD7EC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3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25B0-C2FF-3AF3-70D7-B7476645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7B80-A1AF-3698-B292-4E99288C3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CE77-F12D-D552-A6E9-55894E90F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3DBEF-E622-17B3-B541-847DC54FB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B4B7C-5E37-DDE2-BDF9-3373F6F91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37D910-E3B3-B382-D9C8-1120FE67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17F9A-5FFA-2AF1-E773-1ABF6807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E2F99-A743-63CE-93F8-77D07CF4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4EC3-A383-81B5-F0C4-E38FA76B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84994-1F9A-63E1-5BA7-F1FF756D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023A3-1672-D926-1B3F-F491D28C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93506-1AFC-B2F7-DA15-440DB252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1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9E9E2-13AB-DF5F-EA36-957CB5CD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AFC35-4452-AC20-1322-06BC8B03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E2649-C4E1-DC5F-561B-FD8707EA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8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1821-B9F6-D2ED-E65B-80C752C5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344F-64BC-CC9D-DFFB-8B3C21EC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9EA1C-A4F9-2D2E-3245-942103E9C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AFC6B-7EA6-4503-5D0F-7FF5E859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84E17-ECB2-6D7A-EDE6-B6036396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BC971-E266-7E65-5202-6D9BDFA5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0670-74E9-D9C9-D8D6-31523567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B05A6-0465-6BD1-166A-706649483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650E3-F624-24F6-00E4-41E755B24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D6590-9592-1E52-1386-823FEDA6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8B3E8-B797-D0CC-CA63-6632550C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44CB5-A96B-B41D-12FC-FAD6D08F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9DA43-7F40-3AF3-1DF1-22306126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099DC-AC5F-9DA3-F8CC-C748DE770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E62B7-8C1C-A1A7-7ABB-FD7AAB471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EADE-5D77-4A4D-94FC-2EDC92EB9989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4F6D5-EA5E-A3F4-A05F-044E78267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1A342-5277-C8BA-71C5-D53ED4225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07F2-9177-CF40-85C6-DDE0C96E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B82E-264A-7A3F-59A6-9D446516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1FAC5-2275-96A1-D743-7E0EA1B7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-up of a person's head&#10;&#10;Description automatically generated">
            <a:extLst>
              <a:ext uri="{FF2B5EF4-FFF2-40B4-BE49-F238E27FC236}">
                <a16:creationId xmlns:a16="http://schemas.microsoft.com/office/drawing/2014/main" id="{4D97DC49-EF52-C42A-E770-650738749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ACE9-A048-DFC3-0A15-6A8ED628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31F52-371F-4147-E01F-69FD1F8C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everal banners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2F45256D-53CA-2364-D8B4-08479651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4415-CEC5-87AE-4B93-81553ADE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63A92-3912-1024-222B-5BCB0EBB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everal banners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F87D43B3-0AAE-07C0-8D68-81648B3B7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52DB-7422-5901-598E-6EB5D572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78DC-53AE-3E5A-B3EB-6DC976F5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creenshot of a mobile phone&#10;&#10;Description automatically generated">
            <a:extLst>
              <a:ext uri="{FF2B5EF4-FFF2-40B4-BE49-F238E27FC236}">
                <a16:creationId xmlns:a16="http://schemas.microsoft.com/office/drawing/2014/main" id="{BE13BC67-3F38-3644-1D19-EFD13BCF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134"/>
            <a:ext cx="1178560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1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3259-B573-9A5A-9D4D-510FB71F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2FB8-FACA-465B-1580-C705EAFFF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close-up of a web page&#10;&#10;Description automatically generated">
            <a:extLst>
              <a:ext uri="{FF2B5EF4-FFF2-40B4-BE49-F238E27FC236}">
                <a16:creationId xmlns:a16="http://schemas.microsoft.com/office/drawing/2014/main" id="{77839EE2-32A7-3A90-5D91-C52BE6FA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5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61EDF35-D24F-1614-4A8F-ED99AFB0D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8264-663C-3F6B-F833-E0EB1F61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standing next to a table&#10;&#10;Description automatically generated">
            <a:extLst>
              <a:ext uri="{FF2B5EF4-FFF2-40B4-BE49-F238E27FC236}">
                <a16:creationId xmlns:a16="http://schemas.microsoft.com/office/drawing/2014/main" id="{90EEAD2B-2698-A59F-ED3F-4987FCB05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655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8609-DC2E-AA38-D9A4-B8449984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4CE0-0088-919D-A580-F858B3E8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-up of a question&#10;&#10;Description automatically generated">
            <a:extLst>
              <a:ext uri="{FF2B5EF4-FFF2-40B4-BE49-F238E27FC236}">
                <a16:creationId xmlns:a16="http://schemas.microsoft.com/office/drawing/2014/main" id="{4E04A187-271C-9A6E-1DF9-DE79DB79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10533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A8EB-B86B-29AE-27E2-F376994E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9390-3880-A7CD-D1C5-8F090E7EF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blue and white flyer with blue text&#10;&#10;Description automatically generated">
            <a:extLst>
              <a:ext uri="{FF2B5EF4-FFF2-40B4-BE49-F238E27FC236}">
                <a16:creationId xmlns:a16="http://schemas.microsoft.com/office/drawing/2014/main" id="{94D4EB2D-C81A-EDC6-CEE3-A15C9A41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85725"/>
            <a:ext cx="123444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C2F1-D2E8-DF2A-3561-74783CA9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BB37-7DFA-AE87-5CAF-C4CC0968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-up of a doctor&#10;&#10;Description automatically generated">
            <a:extLst>
              <a:ext uri="{FF2B5EF4-FFF2-40B4-BE49-F238E27FC236}">
                <a16:creationId xmlns:a16="http://schemas.microsoft.com/office/drawing/2014/main" id="{58DA38EF-01C6-F570-F992-991DC87D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5345-0A13-1E70-4D22-D27DD044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1ACF-A356-FFA7-8FF6-F97B7799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-up of a person's head&#10;&#10;Description automatically generated">
            <a:extLst>
              <a:ext uri="{FF2B5EF4-FFF2-40B4-BE49-F238E27FC236}">
                <a16:creationId xmlns:a16="http://schemas.microsoft.com/office/drawing/2014/main" id="{87827789-5C10-D8B9-B48E-45107D0D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D7D0-85EA-ABAA-A93C-790B9FD8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749C-129B-ECFD-2E10-1CB2AFBC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diagram of a person walking on a path&#10;&#10;Description automatically generated with medium confidence">
            <a:extLst>
              <a:ext uri="{FF2B5EF4-FFF2-40B4-BE49-F238E27FC236}">
                <a16:creationId xmlns:a16="http://schemas.microsoft.com/office/drawing/2014/main" id="{49395D9A-A9D8-F739-11EA-AE84B577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4921-530E-B1A0-C8AF-56E07CB6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8BA6-47C1-53C9-D8EC-FD7DADFD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-up of a few people&#10;&#10;Description automatically generated">
            <a:extLst>
              <a:ext uri="{FF2B5EF4-FFF2-40B4-BE49-F238E27FC236}">
                <a16:creationId xmlns:a16="http://schemas.microsoft.com/office/drawing/2014/main" id="{90FC335C-919D-006E-E73D-2CEF33E4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F219-7698-34BC-DA95-03F0BFFF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266A-9236-32D7-111F-4FE083C18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-up of a child's hands holding letters&#10;&#10;Description automatically generated">
            <a:extLst>
              <a:ext uri="{FF2B5EF4-FFF2-40B4-BE49-F238E27FC236}">
                <a16:creationId xmlns:a16="http://schemas.microsoft.com/office/drawing/2014/main" id="{44E21E83-1553-4DD4-A0CE-3F2EACB1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A15F-8BBD-25D2-A80F-EF00605B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4646F-1166-78AB-8446-233CE48B7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logos with text overlay&#10;&#10;Description automatically generated">
            <a:extLst>
              <a:ext uri="{FF2B5EF4-FFF2-40B4-BE49-F238E27FC236}">
                <a16:creationId xmlns:a16="http://schemas.microsoft.com/office/drawing/2014/main" id="{66233191-0159-E728-51A4-1452C217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6A24-F4CD-EF90-F796-E396CDEB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C8EC-C3A0-9E3F-2A47-9F0E29E14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standing next to a few informational materials&#10;&#10;Description automatically generated">
            <a:extLst>
              <a:ext uri="{FF2B5EF4-FFF2-40B4-BE49-F238E27FC236}">
                <a16:creationId xmlns:a16="http://schemas.microsoft.com/office/drawing/2014/main" id="{C341BFA6-ADCE-EC9B-56CA-5A3B94CA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4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D9B8-FFD0-E19E-87C4-B67AF89F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5D7B-73D8-4104-6527-C28924073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everal blue and white posters&#10;&#10;Description automatically generated">
            <a:extLst>
              <a:ext uri="{FF2B5EF4-FFF2-40B4-BE49-F238E27FC236}">
                <a16:creationId xmlns:a16="http://schemas.microsoft.com/office/drawing/2014/main" id="{1E37CAEE-6362-B2D3-7D81-98C64904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5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Tinelli</dc:creator>
  <cp:lastModifiedBy>Daniela Tinelli</cp:lastModifiedBy>
  <cp:revision>2</cp:revision>
  <dcterms:created xsi:type="dcterms:W3CDTF">2026-04-10T09:25:31Z</dcterms:created>
  <dcterms:modified xsi:type="dcterms:W3CDTF">2026-04-10T09:40:10Z</dcterms:modified>
</cp:coreProperties>
</file>